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 autoAdjust="0"/>
    <p:restoredTop sz="94737" autoAdjust="0"/>
  </p:normalViewPr>
  <p:slideViewPr>
    <p:cSldViewPr>
      <p:cViewPr varScale="1">
        <p:scale>
          <a:sx n="75" d="100"/>
          <a:sy n="75" d="100"/>
        </p:scale>
        <p:origin x="-10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5B6E3-C2ED-4C34-8FC7-15AA82157EC8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8C443-F232-48CB-9B10-C73017CFAC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steaminthewoods.com/PolingLogs_PugetSound_75700_copy.jpg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alanbauer.com/images/Water/WSDOT%20Ferry%20crossing%20Puget%20Sound%20with%20snow-capped%20Olympics%20in%20the%20west-Hor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8146389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alkireflections.com/DSC_5824copyrigh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799" y="609600"/>
            <a:ext cx="8251087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phage.org/images/evergreen_2003_images/puget_sound_from_bea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669826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courses.washington.edu/uwtocean/dsc033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7772400" cy="58257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dfw.wa.gov/science/articles/pcb/images/orc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0"/>
            <a:ext cx="5181600" cy="6858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nationalgeographic.com/adventure/0510/photos/Jpegs/Paddling_Puget_S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458200" cy="59591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sikumi.com/images/puget-sound-fish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7848600" cy="56938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seattletoursaver.com/images/beta.seattletoursaver.com/Image/Puget-Sound-Express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32437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nwfsc.noaa.gov/research/divisions/cbd/rockfishclub/images/puget_s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8213548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ci.burien.wa.us/publicworks/storm_images/puget_sound_FO160andFO150_outfall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7772400" cy="5829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dnr.metrokc.gov/Wlr/waterres/marine/photos/img/seastars/Puget_Sound_sea_stars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199"/>
            <a:ext cx="7924800" cy="5794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jan.ucc.nau.edu/~rcb7/PugetS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7952642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steaminthewoods.com/PortBlakelyMill_PugetSoundWA_75700_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04800"/>
            <a:ext cx="6629400" cy="60440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PolingLogs_PugetSound_75700 copy.jpg (99597 bytes)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609600"/>
            <a:ext cx="7486316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robots4farms.com/scubadivingpictures_files/ogdenpoint_files/jm_TeenPugetSoundKingCrab_35p_P214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09600"/>
            <a:ext cx="7315200" cy="54830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cache.virtualtourist.com/1403370-Travel_Picture-Puget_Sound_my_backya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81000"/>
            <a:ext cx="7696200" cy="57686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awionline.org/pubs/Quarterly/07-56-01/images/or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81000"/>
            <a:ext cx="6324600" cy="61628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franmadecards.com/images/Sunsets/Puget-Sound-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09600"/>
            <a:ext cx="7315200" cy="57476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ibiblio.org/hyperwar/USN/USN-CN-Tassafaronga/img/USN-CN-Tassafaronga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381000"/>
            <a:ext cx="4572000" cy="59007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puget.jpg (37K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81000"/>
            <a:ext cx="6629400" cy="5303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ipbalogracing.org/raceresults/Ebones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609600"/>
            <a:ext cx="7217967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stevekuo.com/blog/images/flying_cargoshi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533400"/>
            <a:ext cx="811078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alkireflections.com/DSC_4092copyr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364103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cache.eb.com/eb/image?id=65509&amp;rendTypeId=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016" y="533400"/>
            <a:ext cx="8211312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durouxfamily.com/images/s%20girls%20Puget%20Sound%20suns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85800"/>
            <a:ext cx="7162800" cy="5368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pics4.city-data.com/cpicv/vfiles52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153400" cy="6111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mortgageporter.com/beach_drive/images/2007/10/20/img_6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7543800" cy="60732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www.donferrario.com/travel/_images/whidb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33400"/>
            <a:ext cx="7924800" cy="6016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andyandfrank.com/56%20cruise%20shi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305800" cy="6203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stevekuo.com/blog/images/flying_bremert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57200"/>
            <a:ext cx="8524068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oysterbayinn.com/img/milita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199" y="381000"/>
            <a:ext cx="8555389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cache.eb.com/eb/image?id=70886&amp;rendTypeId=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04800"/>
            <a:ext cx="5943600" cy="62283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ci.seattle.wa.us/util/stellent/groups/public/@spu/@ssw/documents/webcontent/~export/SPU01_002756~4~SPU_External_DC_Template~SPU_Snippet_Layout/6358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57200"/>
            <a:ext cx="6934200" cy="5948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alkireflections.com/DSC_4097_croppedcopyr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8077200" cy="61547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www.acadweb.wwu.edu/cpnws/centennial/industry/f_images/bus494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020373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sharedsalmonstrategy.org/e-bulletin/2006-10/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457200"/>
            <a:ext cx="6629400" cy="61211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www.sharedsalmonstrategy.org/e-bulletin/2006-10/1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8004840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www.kingcounty.gov/environment/dnrp/newsroom/newsreleases/2005/july/~/media/environment/dnrp/newsroom/2005/BeachNaturalist.ash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5105400" cy="68242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farm1.static.flickr.com/150/431846194_70493d6892_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304800"/>
            <a:ext cx="5257800" cy="6294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www.tacomascene.com/kalakala/black_ball_line/puget_sound_navigation_iroquo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512432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www.nwf.org/nationalwildlife/images/102006/Orcas_ON06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09600"/>
            <a:ext cx="813816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www.ussutah.org/bremert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04799"/>
            <a:ext cx="7086600" cy="58398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www.savecorals.com/stevefish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1000"/>
            <a:ext cx="7799047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www.ptmsc.org/images/onshoreoffshore/HaulMain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81000"/>
            <a:ext cx="5791200" cy="5968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alkireflections.com/DSC_5539copyr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8379333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www.greatoutdoors.com/files/imagecache/display/files/images/articles/cascadia-marine-imag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85800"/>
            <a:ext cx="7543800" cy="53558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www.mudup.org/mud-community/event-reports/muddy-images/tidepoolkids.jpg/image_prev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81000"/>
            <a:ext cx="7391400" cy="59685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moldychum.typepad.com/moldy_chum/images/112_12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7543800" cy="56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www.nature.org/images/sotw_pugets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33400"/>
            <a:ext cx="7559040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joncovich.com/Images/images/spring-cutt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599"/>
            <a:ext cx="7391400" cy="5190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[A mat shelter  Skokomish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57200"/>
            <a:ext cx="7133612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[Beach at Redondo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85800"/>
            <a:ext cx="76200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[Fishing camp at Wing Point on Bainbridge Island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399" y="685800"/>
            <a:ext cx="6216311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[Halibut fishing  unloading the catch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001000" cy="60407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[Waterfront from Moran's shipyard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7620000" cy="5829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alkireflections.com/files/Photographs/Osprey_9copyr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99" y="381000"/>
            <a:ext cx="8519255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A Puget Sound salmon catc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685799"/>
            <a:ext cx="7239000" cy="5103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Family party  Puget S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09600"/>
            <a:ext cx="7333528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Indian woman on Seattle waterfro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381000"/>
            <a:ext cx="4648200" cy="5703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Port Blakely and lumbermi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81000"/>
            <a:ext cx="7239000" cy="5863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content.lib.washington.edu/imlsmohai/image/16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999" y="228600"/>
            <a:ext cx="7509901" cy="617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ttp://www.ecy.wa.gov/programs/sea/pugetsound/tour/nootka_nativ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533400"/>
            <a:ext cx="4191000" cy="5867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 descr="Sailing Shi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0"/>
            <a:ext cx="5715000" cy="68916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lady_washingt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0"/>
            <a:ext cx="5029200" cy="64202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petroglyphs_100.jpg (50457 bytes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457200"/>
            <a:ext cx="6324600" cy="58493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alkireflections.com/DSC_4276_C_ECopyr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799" y="304800"/>
            <a:ext cx="8405665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alkireflections.com/files/Photographs/DSC_1397copyr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57200"/>
            <a:ext cx="8370056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alkireflections.com/DSC_1527_croppedcopyrigh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09600"/>
            <a:ext cx="8153400" cy="55512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On-screen Show (4:3)</PresentationFormat>
  <Paragraphs>0</Paragraphs>
  <Slides>69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</vt:vector>
  </TitlesOfParts>
  <Company>Tahoma School District No. 409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kedlund</dc:creator>
  <cp:lastModifiedBy>lbaker</cp:lastModifiedBy>
  <cp:revision>8</cp:revision>
  <dcterms:created xsi:type="dcterms:W3CDTF">2008-06-10T20:57:30Z</dcterms:created>
  <dcterms:modified xsi:type="dcterms:W3CDTF">2009-04-20T16:20:49Z</dcterms:modified>
</cp:coreProperties>
</file>